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B54"/>
    <a:srgbClr val="1C75BE"/>
    <a:srgbClr val="B9E9E3"/>
    <a:srgbClr val="AA8FE1"/>
    <a:srgbClr val="1C2D18"/>
    <a:srgbClr val="36E27A"/>
    <a:srgbClr val="A7EF23"/>
    <a:srgbClr val="F8E8DB"/>
    <a:srgbClr val="BEEFE9"/>
    <a:srgbClr val="032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4BA738C-6B3A-E441-949B-4DE53357D8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upo 24">
            <a:extLst>
              <a:ext uri="{FF2B5EF4-FFF2-40B4-BE49-F238E27FC236}">
                <a16:creationId xmlns:a16="http://schemas.microsoft.com/office/drawing/2014/main" id="{3C06DC34-FBB4-1748-BF12-D89E071EB91D}"/>
              </a:ext>
            </a:extLst>
          </p:cNvPr>
          <p:cNvGrpSpPr/>
          <p:nvPr/>
        </p:nvGrpSpPr>
        <p:grpSpPr>
          <a:xfrm>
            <a:off x="-9732" y="2521997"/>
            <a:ext cx="12211465" cy="1814007"/>
            <a:chOff x="0" y="2403839"/>
            <a:chExt cx="11647335" cy="1730206"/>
          </a:xfrm>
        </p:grpSpPr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EC67F360-30CB-B14A-8EBE-F417E6D88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403839"/>
              <a:ext cx="5829584" cy="1700295"/>
            </a:xfrm>
            <a:prstGeom prst="rect">
              <a:avLst/>
            </a:prstGeom>
          </p:spPr>
        </p:pic>
        <p:pic>
          <p:nvPicPr>
            <p:cNvPr id="50" name="Imagen 49">
              <a:extLst>
                <a:ext uri="{FF2B5EF4-FFF2-40B4-BE49-F238E27FC236}">
                  <a16:creationId xmlns:a16="http://schemas.microsoft.com/office/drawing/2014/main" id="{CD549CC8-5B55-DF46-9FF8-E6E42E2229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17751" y="2433750"/>
              <a:ext cx="5829584" cy="1700295"/>
            </a:xfrm>
            <a:prstGeom prst="rect">
              <a:avLst/>
            </a:prstGeom>
          </p:spPr>
        </p:pic>
      </p:grp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2DD2CD9-A866-B640-9C47-3A683000009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C75B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0621FB-BEDC-5F46-856A-142EB9CE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074118" y="4544517"/>
            <a:ext cx="20437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LAGOS </a:t>
            </a:r>
            <a:r>
              <a:rPr lang="es-CL" sz="16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70381CBE-C277-BB41-A027-197301191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E219FB01-7B04-A643-A4A7-9820D007BAE4}"/>
              </a:ext>
            </a:extLst>
          </p:cNvPr>
          <p:cNvGrpSpPr/>
          <p:nvPr/>
        </p:nvGrpSpPr>
        <p:grpSpPr>
          <a:xfrm>
            <a:off x="5707935" y="4354139"/>
            <a:ext cx="776131" cy="122352"/>
            <a:chOff x="5722374" y="5619135"/>
            <a:chExt cx="1223254" cy="192838"/>
          </a:xfrm>
          <a:solidFill>
            <a:srgbClr val="AA8FE1"/>
          </a:solidFill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079B2A60-7091-F448-9E53-A6B920895111}"/>
                </a:ext>
              </a:extLst>
            </p:cNvPr>
            <p:cNvSpPr/>
            <p:nvPr/>
          </p:nvSpPr>
          <p:spPr>
            <a:xfrm>
              <a:off x="5722374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60410A72-A42B-9F42-8A1B-B2111965DD67}"/>
                </a:ext>
              </a:extLst>
            </p:cNvPr>
            <p:cNvSpPr/>
            <p:nvPr/>
          </p:nvSpPr>
          <p:spPr>
            <a:xfrm>
              <a:off x="5980255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61F07675-7083-9348-97FF-F7DB275FF080}"/>
                </a:ext>
              </a:extLst>
            </p:cNvPr>
            <p:cNvSpPr/>
            <p:nvPr/>
          </p:nvSpPr>
          <p:spPr>
            <a:xfrm>
              <a:off x="6238136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B1531859-87A9-5C4A-B42B-5D3385AC4799}"/>
                </a:ext>
              </a:extLst>
            </p:cNvPr>
            <p:cNvSpPr/>
            <p:nvPr/>
          </p:nvSpPr>
          <p:spPr>
            <a:xfrm>
              <a:off x="6496017" y="5620243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2628769-E58D-154F-9B71-C40B2C9B18B2}"/>
                </a:ext>
              </a:extLst>
            </p:cNvPr>
            <p:cNvSpPr/>
            <p:nvPr/>
          </p:nvSpPr>
          <p:spPr>
            <a:xfrm>
              <a:off x="6753898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3750035" y="2649130"/>
            <a:ext cx="4652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rgbClr val="1C75B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4000" b="1" dirty="0">
                <a:solidFill>
                  <a:srgbClr val="1C75B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27" name="Imagen 26">
            <a:extLst>
              <a:ext uri="{FF2B5EF4-FFF2-40B4-BE49-F238E27FC236}">
                <a16:creationId xmlns:a16="http://schemas.microsoft.com/office/drawing/2014/main" id="{12EE290D-CEA8-BE44-B75F-9BFEA158E5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36115" y="3924164"/>
            <a:ext cx="1120133" cy="1127859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DFB7FCAB-8B66-2C4F-967E-E7B50260C1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92734" y="2255666"/>
            <a:ext cx="1112408" cy="1112408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566311EC-1514-F54F-B1AE-9B91C32C2F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32883" y="1177858"/>
            <a:ext cx="1189659" cy="1413686"/>
          </a:xfrm>
          <a:prstGeom prst="rect">
            <a:avLst/>
          </a:prstGeom>
        </p:spPr>
      </p:pic>
      <p:pic>
        <p:nvPicPr>
          <p:cNvPr id="53" name="Imagen 52">
            <a:extLst>
              <a:ext uri="{FF2B5EF4-FFF2-40B4-BE49-F238E27FC236}">
                <a16:creationId xmlns:a16="http://schemas.microsoft.com/office/drawing/2014/main" id="{EFA51C5B-615B-AB4A-9566-26D8BE57025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63783" y="3242114"/>
            <a:ext cx="1158759" cy="1197384"/>
          </a:xfrm>
          <a:prstGeom prst="rect">
            <a:avLst/>
          </a:prstGeom>
        </p:spPr>
      </p:pic>
      <p:pic>
        <p:nvPicPr>
          <p:cNvPr id="54" name="Imagen 53">
            <a:extLst>
              <a:ext uri="{FF2B5EF4-FFF2-40B4-BE49-F238E27FC236}">
                <a16:creationId xmlns:a16="http://schemas.microsoft.com/office/drawing/2014/main" id="{A9F41AB2-CC4E-6C42-B426-E4BDE76949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4649" y="3924164"/>
            <a:ext cx="1120133" cy="1127859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13F5A845-EC0F-D44F-A644-5F794361FD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61268" y="2255666"/>
            <a:ext cx="1112408" cy="1112408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910661AB-7A03-9640-8CC7-20AE238DD4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7417" y="1177858"/>
            <a:ext cx="1189659" cy="1413686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E01C4E95-243D-B74B-B79D-00E9669A0B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38317" y="3242114"/>
            <a:ext cx="1158759" cy="119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9E9E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032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>
            <a:extLst>
              <a:ext uri="{FF2B5EF4-FFF2-40B4-BE49-F238E27FC236}">
                <a16:creationId xmlns:a16="http://schemas.microsoft.com/office/drawing/2014/main" id="{EADEE464-D7AC-3047-AC90-01AD3A0D211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C75B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B575F17-4238-E249-90A6-48E036409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29FD3E9-F7E5-B24D-A1AD-C19AE178A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192" y="4732725"/>
            <a:ext cx="4893733" cy="142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9E9E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032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>
            <a:extLst>
              <a:ext uri="{FF2B5EF4-FFF2-40B4-BE49-F238E27FC236}">
                <a16:creationId xmlns:a16="http://schemas.microsoft.com/office/drawing/2014/main" id="{EADEE464-D7AC-3047-AC90-01AD3A0D211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C75B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B575F17-4238-E249-90A6-48E036409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29FD3E9-F7E5-B24D-A1AD-C19AE178A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192" y="4732725"/>
            <a:ext cx="4893733" cy="142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329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955CDF-BAD7-EB42-8DE2-7FD41230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07DEB48D-08F0-A140-8576-B1E3306FB8BE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C75B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212068-79B1-364C-94A3-AB2426748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ECCC5894-7C31-6D44-962B-4E5B914AF1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000" y="2759897"/>
            <a:ext cx="3960000" cy="133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19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19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60</cp:revision>
  <dcterms:created xsi:type="dcterms:W3CDTF">2024-11-19T15:44:34Z</dcterms:created>
  <dcterms:modified xsi:type="dcterms:W3CDTF">2025-12-23T00:33:04Z</dcterms:modified>
</cp:coreProperties>
</file>